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FAB54A-0914-48CC-AA41-4D89AD713B28}" v="1" dt="2023-12-26T09:40:42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/>
        </p:nvGrpSpPr>
        <p:grpSpPr>
          <a:xfrm>
            <a:off x="0" y="52104"/>
            <a:ext cx="6858000" cy="9144000"/>
            <a:chOff x="0" y="52104"/>
            <a:chExt cx="6858000" cy="9144000"/>
          </a:xfrm>
        </p:grpSpPr>
        <p:sp>
          <p:nvSpPr>
            <p:cNvPr id="4" name="正方形/長方形 3"/>
            <p:cNvSpPr/>
            <p:nvPr/>
          </p:nvSpPr>
          <p:spPr>
            <a:xfrm>
              <a:off x="0" y="52104"/>
              <a:ext cx="6858000" cy="91440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76671" y="317994"/>
              <a:ext cx="5832648" cy="7848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0" name="Picture 4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"/>
            <a:stretch/>
          </p:blipFill>
          <p:spPr bwMode="auto">
            <a:xfrm>
              <a:off x="0" y="8366322"/>
              <a:ext cx="6858000" cy="777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正方形/長方形 4"/>
            <p:cNvSpPr/>
            <p:nvPr/>
          </p:nvSpPr>
          <p:spPr>
            <a:xfrm>
              <a:off x="788757" y="395536"/>
              <a:ext cx="520847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solidFill>
                    <a:srgbClr val="CC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rPr>
                <a:t>年末年始営業のご案内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92696" y="1835696"/>
              <a:ext cx="5400600" cy="64807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692695" y="4247964"/>
              <a:ext cx="5400600" cy="64807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315152" y="1744233"/>
              <a:ext cx="4371710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48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2024</a:t>
              </a:r>
              <a:r>
                <a:rPr lang="ja-JP" altLang="en-US" sz="36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　</a:t>
              </a:r>
              <a:r>
                <a:rPr lang="ja-JP" altLang="en-US" sz="24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年</a:t>
              </a:r>
              <a:r>
                <a:rPr lang="ja-JP" altLang="en-US" sz="36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　</a:t>
              </a:r>
              <a:r>
                <a:rPr lang="en-US" altLang="ja-JP" sz="48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12</a:t>
              </a:r>
              <a:r>
                <a:rPr lang="ja-JP" altLang="en-US" sz="36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　</a:t>
              </a:r>
              <a:r>
                <a:rPr lang="ja-JP" altLang="en-US" sz="24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月</a:t>
              </a:r>
              <a:endParaRPr lang="ja-JP" altLang="en-US" sz="3600" b="1" cap="none" spc="50" dirty="0">
                <a:ln w="11430"/>
                <a:solidFill>
                  <a:schemeClr val="bg1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1494689" y="4208606"/>
              <a:ext cx="401263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48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2025</a:t>
              </a:r>
              <a:r>
                <a:rPr lang="ja-JP" altLang="en-US" sz="36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　</a:t>
              </a:r>
              <a:r>
                <a:rPr lang="ja-JP" altLang="en-US" sz="24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年</a:t>
              </a:r>
              <a:r>
                <a:rPr lang="ja-JP" altLang="en-US" sz="36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　</a:t>
              </a:r>
              <a:r>
                <a:rPr lang="en-US" altLang="ja-JP" sz="48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1</a:t>
              </a:r>
              <a:r>
                <a:rPr lang="ja-JP" altLang="en-US" sz="36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　</a:t>
              </a:r>
              <a:r>
                <a:rPr lang="ja-JP" altLang="en-US" sz="2400" b="1" spc="50" dirty="0">
                  <a:ln w="11430"/>
                  <a:solidFill>
                    <a:schemeClr val="bg1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月</a:t>
              </a:r>
              <a:endParaRPr lang="ja-JP" altLang="en-US" sz="3600" b="1" cap="none" spc="50" dirty="0">
                <a:ln w="11430"/>
                <a:solidFill>
                  <a:schemeClr val="bg1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19145" y="3059832"/>
              <a:ext cx="99097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30</a:t>
              </a:r>
              <a:r>
                <a:rPr lang="ja-JP" altLang="en-US" sz="20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solidFill>
                  <a:srgbClr val="FF0000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849318" y="6802507"/>
              <a:ext cx="7200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spc="50" dirty="0">
                  <a:ln w="11430"/>
                  <a:latin typeface="JKゴシックM" panose="02000600000000000000" pitchFamily="2" charset="-128"/>
                  <a:ea typeface="JKゴシックM" panose="02000600000000000000" pitchFamily="2" charset="-128"/>
                </a:rPr>
                <a:t>4</a:t>
              </a:r>
              <a:r>
                <a:rPr lang="ja-JP" altLang="en-US" sz="2000" b="1" cap="none" spc="50" dirty="0">
                  <a:ln w="11430"/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713865" y="3635896"/>
              <a:ext cx="99097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31</a:t>
              </a:r>
              <a:r>
                <a:rPr lang="ja-JP" altLang="en-US" sz="20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solidFill>
                  <a:srgbClr val="FF0000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556792" y="3275856"/>
              <a:ext cx="620683" cy="86177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月</a:t>
              </a:r>
              <a:r>
                <a:rPr lang="en-US" altLang="ja-JP" b="1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</a:p>
            <a:p>
              <a:pPr algn="ctr"/>
              <a:endParaRPr lang="ja-JP" altLang="en-US" sz="3200" b="1" cap="none" spc="50" dirty="0">
                <a:ln w="11430"/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1542451" y="6377443"/>
              <a:ext cx="620683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金</a:t>
              </a:r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  <a:endParaRPr lang="ja-JP" altLang="en-US" sz="3200" b="1" cap="none" spc="50" dirty="0">
                <a:ln w="11430"/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1556792" y="3851920"/>
              <a:ext cx="620684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火</a:t>
              </a:r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  <a:endParaRPr lang="ja-JP" altLang="en-US" sz="3200" b="1" cap="none" spc="50" dirty="0">
                <a:ln w="11430"/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811075" y="4987717"/>
              <a:ext cx="74571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1</a:t>
              </a:r>
              <a:r>
                <a:rPr lang="ja-JP" altLang="en-US" sz="20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solidFill>
                  <a:srgbClr val="FF0000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1450939" y="5267109"/>
              <a:ext cx="963725" cy="27699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1200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sz="1200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元旦・水</a:t>
              </a:r>
              <a:r>
                <a:rPr lang="en-US" altLang="ja-JP" sz="1200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  <a:endParaRPr lang="ja-JP" altLang="en-US" sz="2000" b="1" cap="none" spc="50" dirty="0">
                <a:ln w="11430"/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811075" y="5634048"/>
              <a:ext cx="74571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2</a:t>
              </a:r>
              <a:r>
                <a:rPr lang="ja-JP" altLang="en-US" sz="20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solidFill>
                  <a:srgbClr val="FF0000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1520216" y="5814256"/>
              <a:ext cx="620683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木</a:t>
              </a:r>
              <a:r>
                <a:rPr lang="en-US" altLang="ja-JP" b="1" cap="none" spc="50" dirty="0">
                  <a:ln w="11430"/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  <a:endParaRPr lang="ja-JP" altLang="en-US" sz="3200" b="1" cap="none" spc="50" dirty="0">
                <a:ln w="11430"/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836712" y="6156176"/>
              <a:ext cx="74571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3</a:t>
              </a:r>
              <a:r>
                <a:rPr lang="ja-JP" altLang="en-US" sz="2000" b="1" cap="none" spc="50" dirty="0">
                  <a:ln w="11430"/>
                  <a:solidFill>
                    <a:srgbClr val="FF0000"/>
                  </a:solidFill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solidFill>
                  <a:srgbClr val="FF0000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1562075" y="6973878"/>
              <a:ext cx="620683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土</a:t>
              </a:r>
              <a:r>
                <a:rPr lang="en-US" altLang="ja-JP" b="1" cap="none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  <a:endParaRPr lang="ja-JP" altLang="en-US" sz="3200" b="1" cap="none" spc="50" dirty="0">
                <a:ln w="11430"/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948386" y="3635896"/>
              <a:ext cx="51052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1183933" y="4195976"/>
              <a:ext cx="51052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988051" y="5634048"/>
              <a:ext cx="51052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948386" y="6802507"/>
              <a:ext cx="51052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988049" y="7404185"/>
              <a:ext cx="51052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正方形/長方形 34"/>
            <p:cNvSpPr/>
            <p:nvPr/>
          </p:nvSpPr>
          <p:spPr>
            <a:xfrm>
              <a:off x="849535" y="7382053"/>
              <a:ext cx="720070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spc="50" dirty="0">
                  <a:ln w="11430"/>
                  <a:latin typeface="JKゴシックM" panose="02000600000000000000" pitchFamily="2" charset="-128"/>
                  <a:ea typeface="JKゴシックM" panose="02000600000000000000" pitchFamily="2" charset="-128"/>
                </a:rPr>
                <a:t>5</a:t>
              </a:r>
              <a:r>
                <a:rPr lang="ja-JP" altLang="en-US" sz="2000" b="1" cap="none" spc="50" dirty="0">
                  <a:ln w="11430"/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1562074" y="7598077"/>
              <a:ext cx="620683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日</a:t>
              </a:r>
              <a:r>
                <a:rPr lang="en-US" altLang="ja-JP" b="1" cap="none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  <a:endParaRPr lang="ja-JP" altLang="en-US" sz="3200" b="1" cap="none" spc="50" dirty="0">
                <a:ln w="11430"/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719147" y="2508193"/>
              <a:ext cx="99097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sz="3600" b="1" spc="50" dirty="0">
                  <a:ln w="11430"/>
                  <a:latin typeface="JKゴシックM" panose="02000600000000000000" pitchFamily="2" charset="-128"/>
                  <a:ea typeface="JKゴシックM" panose="02000600000000000000" pitchFamily="2" charset="-128"/>
                </a:rPr>
                <a:t>29</a:t>
              </a:r>
              <a:r>
                <a:rPr lang="ja-JP" altLang="en-US" sz="2000" b="1" cap="none" spc="50" dirty="0">
                  <a:ln w="11430"/>
                  <a:latin typeface="JKゴシックM" panose="02000600000000000000" pitchFamily="2" charset="-128"/>
                  <a:ea typeface="JKゴシックM" panose="02000600000000000000" pitchFamily="2" charset="-128"/>
                </a:rPr>
                <a:t>日</a:t>
              </a:r>
              <a:endParaRPr lang="ja-JP" altLang="en-US" sz="3600" b="1" cap="none" spc="50" dirty="0">
                <a:ln w="11430"/>
                <a:latin typeface="JKゴシックM" panose="02000600000000000000" pitchFamily="2" charset="-128"/>
                <a:ea typeface="JKゴシックM" panose="02000600000000000000" pitchFamily="2" charset="-128"/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1556792" y="2724217"/>
              <a:ext cx="620683" cy="86177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altLang="ja-JP" b="1" cap="none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(</a:t>
              </a:r>
              <a:r>
                <a:rPr lang="ja-JP" altLang="en-US" b="1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日</a:t>
              </a:r>
              <a:r>
                <a:rPr lang="en-US" altLang="ja-JP" b="1" cap="none" spc="50" dirty="0">
                  <a:ln w="11430"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)</a:t>
              </a:r>
            </a:p>
            <a:p>
              <a:pPr algn="ctr"/>
              <a:endParaRPr lang="ja-JP" altLang="en-US" sz="3200" b="1" cap="none" spc="50" dirty="0">
                <a:ln w="11430"/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cxnSp>
          <p:nvCxnSpPr>
            <p:cNvPr id="39" name="直線コネクタ 38"/>
            <p:cNvCxnSpPr/>
            <p:nvPr/>
          </p:nvCxnSpPr>
          <p:spPr>
            <a:xfrm>
              <a:off x="948386" y="3059832"/>
              <a:ext cx="51052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正方形/長方形 39"/>
            <p:cNvSpPr/>
            <p:nvPr/>
          </p:nvSpPr>
          <p:spPr>
            <a:xfrm>
              <a:off x="3183626" y="4913166"/>
              <a:ext cx="155683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solidFill>
                    <a:srgbClr val="FF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rPr>
                <a:t>休　業</a:t>
              </a: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3206121" y="3605118"/>
              <a:ext cx="155683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solidFill>
                    <a:srgbClr val="FF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rPr>
                <a:t>休　業</a:t>
              </a:r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3206121" y="2987824"/>
              <a:ext cx="155683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000" b="1" dirty="0">
                  <a:ln w="12700">
                    <a:noFill/>
                    <a:prstDash val="solid"/>
                  </a:ln>
                  <a:solidFill>
                    <a:srgbClr val="FF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rPr>
                <a:t>休　業</a:t>
              </a:r>
              <a:endParaRPr lang="ja-JP" altLang="en-US" sz="3200" b="1" cap="none" spc="0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183627" y="5544108"/>
              <a:ext cx="155683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solidFill>
                    <a:srgbClr val="FF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rPr>
                <a:t>休　業</a:t>
              </a: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3183627" y="6156176"/>
              <a:ext cx="1556837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solidFill>
                    <a:srgbClr val="FF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rPr>
                <a:t>休　業</a:t>
              </a:r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2713146" y="6744434"/>
              <a:ext cx="2497799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4000" b="1" i="0" u="none" strike="noStrike" kern="1200" cap="none" spc="0" normalizeH="0" baseline="0" noProof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10</a:t>
              </a:r>
              <a:r>
                <a:rPr kumimoji="1" lang="ja-JP" altLang="en-US" sz="2800" b="1" i="0" u="none" strike="noStrike" kern="1200" cap="none" spc="0" normalizeH="0" baseline="0" noProof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時</a:t>
              </a:r>
              <a:r>
                <a:rPr kumimoji="1" lang="ja-JP" altLang="en-US" sz="4000" b="1" i="0" u="none" strike="noStrike" kern="1200" cap="none" spc="0" normalizeH="0" baseline="0" noProof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～</a:t>
              </a:r>
              <a:r>
                <a:rPr kumimoji="1" lang="en-US" altLang="ja-JP" sz="4000" b="1" i="0" u="none" strike="noStrike" kern="1200" cap="none" spc="0" normalizeH="0" baseline="0" noProof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19</a:t>
              </a:r>
              <a:r>
                <a:rPr kumimoji="1" lang="ja-JP" altLang="en-US" sz="2800" b="1" i="0" u="none" strike="noStrike" kern="1200" cap="none" spc="0" normalizeH="0" baseline="0" noProof="0" dirty="0">
                  <a:ln w="12700">
                    <a:noFill/>
                    <a:prstDash val="solid"/>
                  </a:ln>
                  <a:solidFill>
                    <a:prstClr val="black"/>
                  </a:solidFill>
                  <a:effectLst/>
                  <a:uLnTx/>
                  <a:uFillTx/>
                  <a:latin typeface="HGP明朝E" panose="02020900000000000000" pitchFamily="18" charset="-128"/>
                  <a:ea typeface="HGP明朝E" panose="02020900000000000000" pitchFamily="18" charset="-128"/>
                  <a:cs typeface="+mn-cs"/>
                </a:rPr>
                <a:t>時</a:t>
              </a:r>
              <a:endParaRPr kumimoji="1" lang="ja-JP" altLang="en-US" sz="4000" b="1" i="0" u="none" strike="noStrike" kern="1200" cap="none" spc="0" normalizeH="0" baseline="0" noProof="0" dirty="0">
                <a:ln w="12700">
                  <a:noFill/>
                  <a:prstDash val="solid"/>
                </a:ln>
                <a:solidFill>
                  <a:prstClr val="black"/>
                </a:solidFill>
                <a:effectLst/>
                <a:uLnTx/>
                <a:uFillTx/>
                <a:latin typeface="HGP明朝E" panose="02020900000000000000" pitchFamily="18" charset="-128"/>
                <a:ea typeface="HGP明朝E" panose="02020900000000000000" pitchFamily="18" charset="-128"/>
                <a:cs typeface="+mn-cs"/>
              </a:endParaRPr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2695880" y="2411760"/>
              <a:ext cx="2549096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ja-JP" sz="40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lang="ja-JP" altLang="en-US" sz="28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時</a:t>
              </a:r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～</a:t>
              </a:r>
              <a:r>
                <a:rPr lang="en-US" altLang="ja-JP" sz="40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19</a:t>
              </a:r>
              <a:r>
                <a:rPr lang="ja-JP" altLang="en-US" sz="28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時</a:t>
              </a:r>
              <a:endParaRPr lang="ja-JP" altLang="en-US" sz="4000" b="1" cap="none" spc="0" dirty="0">
                <a:ln w="127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2749697" y="7370121"/>
              <a:ext cx="2497800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ja-JP" sz="40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lang="ja-JP" altLang="en-US" sz="28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時</a:t>
              </a:r>
              <a:r>
                <a:rPr lang="ja-JP" altLang="en-US" sz="40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～</a:t>
              </a:r>
              <a:r>
                <a:rPr lang="en-US" altLang="ja-JP" sz="40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19</a:t>
              </a:r>
              <a:r>
                <a:rPr lang="ja-JP" altLang="en-US" sz="2800" b="1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時</a:t>
              </a:r>
              <a:endParaRPr lang="ja-JP" altLang="en-US" sz="4000" b="1" cap="none" spc="0" dirty="0">
                <a:ln w="127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581969" y="1117357"/>
              <a:ext cx="5622052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cap="none" spc="0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いつも当店をご利用いただき、誠にありがとうございます。</a:t>
              </a:r>
              <a:endParaRPr lang="en-US" altLang="ja-JP" cap="none" spc="0" dirty="0">
                <a:ln w="127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 algn="ctr"/>
              <a:r>
                <a:rPr lang="ja-JP" altLang="en-US" dirty="0">
                  <a:ln w="12700">
                    <a:noFill/>
                    <a:prstDash val="solid"/>
                  </a:ln>
                  <a:latin typeface="HGP明朝E" panose="02020900000000000000" pitchFamily="18" charset="-128"/>
                  <a:ea typeface="HGP明朝E" panose="02020900000000000000" pitchFamily="18" charset="-128"/>
                </a:rPr>
                <a:t>年末年始は下記日程にて営業させていただきます。</a:t>
              </a:r>
              <a:endParaRPr lang="en-US" altLang="ja-JP" dirty="0">
                <a:ln w="127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</p:grpSp>
      <p:cxnSp>
        <p:nvCxnSpPr>
          <p:cNvPr id="49" name="直線コネクタ 48"/>
          <p:cNvCxnSpPr/>
          <p:nvPr/>
        </p:nvCxnSpPr>
        <p:spPr>
          <a:xfrm>
            <a:off x="988050" y="6183588"/>
            <a:ext cx="51052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01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101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HGP明朝E</vt:lpstr>
      <vt:lpstr>JKゴシックM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大吉姫路花田</dc:creator>
  <cp:lastModifiedBy>史章 佐藤</cp:lastModifiedBy>
  <cp:revision>11</cp:revision>
  <cp:lastPrinted>2024-12-13T01:24:56Z</cp:lastPrinted>
  <dcterms:created xsi:type="dcterms:W3CDTF">2018-12-25T08:23:13Z</dcterms:created>
  <dcterms:modified xsi:type="dcterms:W3CDTF">2024-12-13T01:25:21Z</dcterms:modified>
</cp:coreProperties>
</file>